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0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9CA4"/>
    <a:srgbClr val="859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46DC73-AFDB-4D09-AAD8-30266BFD4FAB}" v="1" dt="2026-03-06T12:00:12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triz Miguelez González" userId="0fb4cf4f-41c7-4a55-a119-4da9764f44dd" providerId="ADAL" clId="{2338B190-5B9E-449D-B5AB-1BD1D4EA6D84}"/>
    <pc:docChg chg="mod modSld modMainMaster">
      <pc:chgData name="Beatriz Miguelez González" userId="0fb4cf4f-41c7-4a55-a119-4da9764f44dd" providerId="ADAL" clId="{2338B190-5B9E-449D-B5AB-1BD1D4EA6D84}" dt="2026-03-06T12:00:14.619" v="4" actId="20577"/>
      <pc:docMkLst>
        <pc:docMk/>
      </pc:docMkLst>
      <pc:sldChg chg="modSp mod">
        <pc:chgData name="Beatriz Miguelez González" userId="0fb4cf4f-41c7-4a55-a119-4da9764f44dd" providerId="ADAL" clId="{2338B190-5B9E-449D-B5AB-1BD1D4EA6D84}" dt="2026-03-06T12:00:14.619" v="4" actId="20577"/>
        <pc:sldMkLst>
          <pc:docMk/>
          <pc:sldMk cId="2355942270" sldId="270"/>
        </pc:sldMkLst>
        <pc:spChg chg="mod">
          <ac:chgData name="Beatriz Miguelez González" userId="0fb4cf4f-41c7-4a55-a119-4da9764f44dd" providerId="ADAL" clId="{2338B190-5B9E-449D-B5AB-1BD1D4EA6D84}" dt="2026-03-06T12:00:14.619" v="4" actId="20577"/>
          <ac:spMkLst>
            <pc:docMk/>
            <pc:sldMk cId="2355942270" sldId="270"/>
            <ac:spMk id="36" creationId="{2E62CFD8-D867-45D9-9D4E-DDCDD30F320B}"/>
          </ac:spMkLst>
        </pc:spChg>
      </pc:sldChg>
      <pc:sldMasterChg chg="addSp mod">
        <pc:chgData name="Beatriz Miguelez González" userId="0fb4cf4f-41c7-4a55-a119-4da9764f44dd" providerId="ADAL" clId="{2338B190-5B9E-449D-B5AB-1BD1D4EA6D84}" dt="2026-03-06T12:00:10.673" v="0" actId="33475"/>
        <pc:sldMasterMkLst>
          <pc:docMk/>
          <pc:sldMasterMk cId="1747852470" sldId="2147483660"/>
        </pc:sldMasterMkLst>
        <pc:spChg chg="add">
          <ac:chgData name="Beatriz Miguelez González" userId="0fb4cf4f-41c7-4a55-a119-4da9764f44dd" providerId="ADAL" clId="{2338B190-5B9E-449D-B5AB-1BD1D4EA6D84}" dt="2026-03-06T12:00:10.673" v="0" actId="33475"/>
          <ac:spMkLst>
            <pc:docMk/>
            <pc:sldMasterMk cId="1747852470" sldId="2147483660"/>
            <ac:spMk id="8" creationId="{91E21234-A526-D242-DD77-D63D9610000C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91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4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05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21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9673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673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702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75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18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89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51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1E21234-A526-D242-DD77-D63D9610000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48338" y="63500"/>
            <a:ext cx="731837" cy="2133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ES" sz="1400">
                <a:solidFill>
                  <a:srgbClr val="008000">
                    <a:alpha val="50000"/>
                  </a:srgbClr>
                </a:solidFill>
                <a:latin typeface="Aptos" panose="020B0004020202020204" pitchFamily="34" charset="0"/>
              </a:rPr>
              <a:t>PÚBLICA</a:t>
            </a:r>
          </a:p>
        </p:txBody>
      </p:sp>
    </p:spTree>
    <p:extLst>
      <p:ext uri="{BB962C8B-B14F-4D97-AF65-F5344CB8AC3E}">
        <p14:creationId xmlns:p14="http://schemas.microsoft.com/office/powerpoint/2010/main" val="174785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upo 93">
            <a:extLst>
              <a:ext uri="{FF2B5EF4-FFF2-40B4-BE49-F238E27FC236}">
                <a16:creationId xmlns:a16="http://schemas.microsoft.com/office/drawing/2014/main" id="{D730A3BB-8B2C-9A15-2D7E-7009B9BD709C}"/>
              </a:ext>
            </a:extLst>
          </p:cNvPr>
          <p:cNvGrpSpPr/>
          <p:nvPr/>
        </p:nvGrpSpPr>
        <p:grpSpPr>
          <a:xfrm>
            <a:off x="1194724" y="285634"/>
            <a:ext cx="9768849" cy="6213844"/>
            <a:chOff x="199297" y="285634"/>
            <a:chExt cx="9768849" cy="6213844"/>
          </a:xfrm>
        </p:grpSpPr>
        <p:grpSp>
          <p:nvGrpSpPr>
            <p:cNvPr id="3" name="Grupo 2">
              <a:extLst>
                <a:ext uri="{FF2B5EF4-FFF2-40B4-BE49-F238E27FC236}">
                  <a16:creationId xmlns:a16="http://schemas.microsoft.com/office/drawing/2014/main" id="{E157AD72-AE8F-4675-8896-73D1507D3113}"/>
                </a:ext>
              </a:extLst>
            </p:cNvPr>
            <p:cNvGrpSpPr/>
            <p:nvPr/>
          </p:nvGrpSpPr>
          <p:grpSpPr>
            <a:xfrm>
              <a:off x="199297" y="285634"/>
              <a:ext cx="9768849" cy="6213844"/>
              <a:chOff x="199297" y="285634"/>
              <a:chExt cx="9768849" cy="6213844"/>
            </a:xfrm>
          </p:grpSpPr>
          <p:sp>
            <p:nvSpPr>
              <p:cNvPr id="6" name="Forma libre: forma 5">
                <a:extLst>
                  <a:ext uri="{FF2B5EF4-FFF2-40B4-BE49-F238E27FC236}">
                    <a16:creationId xmlns:a16="http://schemas.microsoft.com/office/drawing/2014/main" id="{51EE947F-4F3A-4D47-9717-1D2B4F55524A}"/>
                  </a:ext>
                </a:extLst>
              </p:cNvPr>
              <p:cNvSpPr/>
              <p:nvPr/>
            </p:nvSpPr>
            <p:spPr>
              <a:xfrm>
                <a:off x="7483680" y="2536757"/>
                <a:ext cx="279064" cy="2176706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176706"/>
                    </a:lnTo>
                    <a:lnTo>
                      <a:pt x="279064" y="2176706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s-ES"/>
              </a:p>
            </p:txBody>
          </p:sp>
          <p:sp>
            <p:nvSpPr>
              <p:cNvPr id="10" name="Forma libre: forma 9">
                <a:extLst>
                  <a:ext uri="{FF2B5EF4-FFF2-40B4-BE49-F238E27FC236}">
                    <a16:creationId xmlns:a16="http://schemas.microsoft.com/office/drawing/2014/main" id="{E55D7DAF-5866-434D-BE00-55466810FFEE}"/>
                  </a:ext>
                </a:extLst>
              </p:cNvPr>
              <p:cNvSpPr/>
              <p:nvPr/>
            </p:nvSpPr>
            <p:spPr>
              <a:xfrm>
                <a:off x="7483680" y="2536757"/>
                <a:ext cx="279064" cy="8557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855798"/>
                    </a:lnTo>
                    <a:lnTo>
                      <a:pt x="279064" y="855798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s-ES"/>
              </a:p>
            </p:txBody>
          </p:sp>
          <p:sp>
            <p:nvSpPr>
              <p:cNvPr id="12" name="Forma libre: forma 11">
                <a:extLst>
                  <a:ext uri="{FF2B5EF4-FFF2-40B4-BE49-F238E27FC236}">
                    <a16:creationId xmlns:a16="http://schemas.microsoft.com/office/drawing/2014/main" id="{EE61D688-304E-4A5F-BF8F-54029BEBF50D}"/>
                  </a:ext>
                </a:extLst>
              </p:cNvPr>
              <p:cNvSpPr/>
              <p:nvPr/>
            </p:nvSpPr>
            <p:spPr>
              <a:xfrm>
                <a:off x="5232557" y="2536757"/>
                <a:ext cx="279064" cy="3497613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3497613"/>
                    </a:lnTo>
                    <a:lnTo>
                      <a:pt x="279064" y="3497613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s-ES"/>
              </a:p>
            </p:txBody>
          </p:sp>
          <p:sp>
            <p:nvSpPr>
              <p:cNvPr id="13" name="Forma libre: forma 12">
                <a:extLst>
                  <a:ext uri="{FF2B5EF4-FFF2-40B4-BE49-F238E27FC236}">
                    <a16:creationId xmlns:a16="http://schemas.microsoft.com/office/drawing/2014/main" id="{C3CC0087-DD31-4FE4-8EC1-05F8CA4BCA79}"/>
                  </a:ext>
                </a:extLst>
              </p:cNvPr>
              <p:cNvSpPr/>
              <p:nvPr/>
            </p:nvSpPr>
            <p:spPr>
              <a:xfrm>
                <a:off x="5232557" y="2536757"/>
                <a:ext cx="279064" cy="2176706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176706"/>
                    </a:lnTo>
                    <a:lnTo>
                      <a:pt x="279064" y="2176706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s-ES"/>
              </a:p>
            </p:txBody>
          </p:sp>
          <p:sp>
            <p:nvSpPr>
              <p:cNvPr id="14" name="Forma libre: forma 13">
                <a:extLst>
                  <a:ext uri="{FF2B5EF4-FFF2-40B4-BE49-F238E27FC236}">
                    <a16:creationId xmlns:a16="http://schemas.microsoft.com/office/drawing/2014/main" id="{97BCFAFB-97E4-4B86-A664-C1748BCE6999}"/>
                  </a:ext>
                </a:extLst>
              </p:cNvPr>
              <p:cNvSpPr/>
              <p:nvPr/>
            </p:nvSpPr>
            <p:spPr>
              <a:xfrm>
                <a:off x="5232557" y="2536757"/>
                <a:ext cx="279064" cy="8557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855798"/>
                    </a:lnTo>
                    <a:lnTo>
                      <a:pt x="279064" y="855798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s-ES"/>
              </a:p>
            </p:txBody>
          </p:sp>
          <p:sp>
            <p:nvSpPr>
              <p:cNvPr id="16" name="Forma libre: forma 15">
                <a:extLst>
                  <a:ext uri="{FF2B5EF4-FFF2-40B4-BE49-F238E27FC236}">
                    <a16:creationId xmlns:a16="http://schemas.microsoft.com/office/drawing/2014/main" id="{C8BB02D4-3B7B-4CF8-A5A5-8D91C71311ED}"/>
                  </a:ext>
                </a:extLst>
              </p:cNvPr>
              <p:cNvSpPr/>
              <p:nvPr/>
            </p:nvSpPr>
            <p:spPr>
              <a:xfrm>
                <a:off x="2981434" y="2536757"/>
                <a:ext cx="279064" cy="8557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855798"/>
                    </a:lnTo>
                    <a:lnTo>
                      <a:pt x="279064" y="855798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s-ES"/>
              </a:p>
            </p:txBody>
          </p:sp>
          <p:sp>
            <p:nvSpPr>
              <p:cNvPr id="19" name="Forma libre: forma 18">
                <a:extLst>
                  <a:ext uri="{FF2B5EF4-FFF2-40B4-BE49-F238E27FC236}">
                    <a16:creationId xmlns:a16="http://schemas.microsoft.com/office/drawing/2014/main" id="{43430F24-21F5-4F44-B01B-1B7151A6C1D6}"/>
                  </a:ext>
                </a:extLst>
              </p:cNvPr>
              <p:cNvSpPr/>
              <p:nvPr/>
            </p:nvSpPr>
            <p:spPr>
              <a:xfrm>
                <a:off x="730310" y="2536757"/>
                <a:ext cx="279064" cy="2176706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176706"/>
                    </a:lnTo>
                    <a:lnTo>
                      <a:pt x="279064" y="2176706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s-ES"/>
              </a:p>
            </p:txBody>
          </p:sp>
          <p:sp>
            <p:nvSpPr>
              <p:cNvPr id="20" name="Forma libre: forma 19">
                <a:extLst>
                  <a:ext uri="{FF2B5EF4-FFF2-40B4-BE49-F238E27FC236}">
                    <a16:creationId xmlns:a16="http://schemas.microsoft.com/office/drawing/2014/main" id="{CD062DCF-DF86-4D0B-9FCF-71014DE26C35}"/>
                  </a:ext>
                </a:extLst>
              </p:cNvPr>
              <p:cNvSpPr/>
              <p:nvPr/>
            </p:nvSpPr>
            <p:spPr>
              <a:xfrm>
                <a:off x="730310" y="2536757"/>
                <a:ext cx="279064" cy="8557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855798"/>
                    </a:lnTo>
                    <a:lnTo>
                      <a:pt x="279064" y="855798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s-ES"/>
              </a:p>
            </p:txBody>
          </p:sp>
          <p:sp>
            <p:nvSpPr>
              <p:cNvPr id="22" name="Forma libre: forma 21">
                <a:extLst>
                  <a:ext uri="{FF2B5EF4-FFF2-40B4-BE49-F238E27FC236}">
                    <a16:creationId xmlns:a16="http://schemas.microsoft.com/office/drawing/2014/main" id="{975622DC-74EC-4993-89A3-D0888DFA7934}"/>
                  </a:ext>
                </a:extLst>
              </p:cNvPr>
              <p:cNvSpPr/>
              <p:nvPr/>
            </p:nvSpPr>
            <p:spPr>
              <a:xfrm>
                <a:off x="3852714" y="285634"/>
                <a:ext cx="186043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5569" tIns="55569" rIns="55569" bIns="55569" numCol="1" spcCol="1270" anchor="ctr" anchorCtr="0">
                <a:noAutofit/>
              </a:bodyPr>
              <a:lstStyle/>
              <a:p>
                <a:pPr marL="0" lvl="0" indent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600" b="1" kern="1200" dirty="0"/>
                  <a:t>PRESID</a:t>
                </a:r>
                <a:r>
                  <a:rPr lang="es-ES" sz="1600" b="1" dirty="0"/>
                  <a:t>ENCI</a:t>
                </a:r>
                <a:r>
                  <a:rPr lang="es-ES" sz="1600" b="1" kern="1200" dirty="0"/>
                  <a:t>A</a:t>
                </a:r>
              </a:p>
              <a:p>
                <a:pPr marL="0" lvl="0" indent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_tradnl" sz="1600" b="1" kern="1200" dirty="0">
                    <a:solidFill>
                      <a:schemeClr val="bg1"/>
                    </a:solidFill>
                  </a:rPr>
                  <a:t>Álvaro López Barceló</a:t>
                </a:r>
                <a:endParaRPr lang="es-ES" sz="1600" b="1" kern="1200" dirty="0"/>
              </a:p>
            </p:txBody>
          </p:sp>
          <p:sp>
            <p:nvSpPr>
              <p:cNvPr id="23" name="Forma libre: forma 22">
                <a:extLst>
                  <a:ext uri="{FF2B5EF4-FFF2-40B4-BE49-F238E27FC236}">
                    <a16:creationId xmlns:a16="http://schemas.microsoft.com/office/drawing/2014/main" id="{DE799015-A415-4091-B4C3-1E0A708FB8DD}"/>
                  </a:ext>
                </a:extLst>
              </p:cNvPr>
              <p:cNvSpPr/>
              <p:nvPr/>
            </p:nvSpPr>
            <p:spPr>
              <a:xfrm>
                <a:off x="199297" y="1606541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200" b="1" kern="1200" dirty="0">
                    <a:solidFill>
                      <a:schemeClr val="tx1"/>
                    </a:solidFill>
                  </a:rPr>
                  <a:t>DIRECCIÓN FINANCIERA Y DE ENTIDADES PARTICIPADAS</a:t>
                </a:r>
              </a:p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_tradnl" sz="1200" b="1" kern="1200" dirty="0">
                    <a:solidFill>
                      <a:schemeClr val="tx1"/>
                    </a:solidFill>
                  </a:rPr>
                  <a:t>José Javier Ortega Castro</a:t>
                </a:r>
                <a:endParaRPr lang="es-ES" sz="1200" b="1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Forma libre: forma 24">
                <a:extLst>
                  <a:ext uri="{FF2B5EF4-FFF2-40B4-BE49-F238E27FC236}">
                    <a16:creationId xmlns:a16="http://schemas.microsoft.com/office/drawing/2014/main" id="{F73E0AAF-D3AD-487E-9C3E-88B88BE7C154}"/>
                  </a:ext>
                </a:extLst>
              </p:cNvPr>
              <p:cNvSpPr/>
              <p:nvPr/>
            </p:nvSpPr>
            <p:spPr>
              <a:xfrm>
                <a:off x="1009375" y="2939671"/>
                <a:ext cx="1381767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_tradnl" sz="1050" kern="1200" dirty="0">
                    <a:solidFill>
                      <a:schemeClr val="tx1"/>
                    </a:solidFill>
                  </a:rPr>
                  <a:t>DTO. SOCIEDADES </a:t>
                </a:r>
              </a:p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_tradnl" sz="1050" kern="1200" dirty="0">
                    <a:solidFill>
                      <a:schemeClr val="tx1"/>
                    </a:solidFill>
                  </a:rPr>
                  <a:t>DE GESTIÓN ACTIVOS Y GARANTÍAS</a:t>
                </a:r>
                <a:endParaRPr lang="es-ES" sz="105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Forma libre: forma 25">
                <a:extLst>
                  <a:ext uri="{FF2B5EF4-FFF2-40B4-BE49-F238E27FC236}">
                    <a16:creationId xmlns:a16="http://schemas.microsoft.com/office/drawing/2014/main" id="{CA0B31DF-1F00-4EEC-AA43-2E79235C9D2C}"/>
                  </a:ext>
                </a:extLst>
              </p:cNvPr>
              <p:cNvSpPr/>
              <p:nvPr/>
            </p:nvSpPr>
            <p:spPr>
              <a:xfrm>
                <a:off x="1009375" y="4285563"/>
                <a:ext cx="1395324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_tradnl" sz="1050" kern="1200">
                    <a:solidFill>
                      <a:schemeClr val="tx1"/>
                    </a:solidFill>
                  </a:rPr>
                  <a:t>DTO. FINANCIERO  Y DE MERCADOS</a:t>
                </a:r>
                <a:endParaRPr lang="es-ES_tradnl" sz="105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Forma libre: forma 26">
                <a:extLst>
                  <a:ext uri="{FF2B5EF4-FFF2-40B4-BE49-F238E27FC236}">
                    <a16:creationId xmlns:a16="http://schemas.microsoft.com/office/drawing/2014/main" id="{5DDFF131-3AD5-43F3-AAB9-9FE449BE8015}"/>
                  </a:ext>
                </a:extLst>
              </p:cNvPr>
              <p:cNvSpPr/>
              <p:nvPr/>
            </p:nvSpPr>
            <p:spPr>
              <a:xfrm>
                <a:off x="2522215" y="1606540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200" b="1" kern="1200" dirty="0">
                    <a:solidFill>
                      <a:schemeClr val="tx1"/>
                    </a:solidFill>
                  </a:rPr>
                  <a:t>DIRECCIÓN DE RESOLUCIÓN</a:t>
                </a:r>
              </a:p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200" b="1" dirty="0">
                    <a:solidFill>
                      <a:schemeClr val="tx1"/>
                    </a:solidFill>
                  </a:rPr>
                  <a:t>Iván </a:t>
                </a:r>
                <a:r>
                  <a:rPr lang="es-ES" sz="1200" b="1">
                    <a:solidFill>
                      <a:schemeClr val="tx1"/>
                    </a:solidFill>
                  </a:rPr>
                  <a:t>Fernández González</a:t>
                </a:r>
                <a:endParaRPr lang="es-ES" sz="1200" b="1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Forma libre: forma 27">
                <a:extLst>
                  <a:ext uri="{FF2B5EF4-FFF2-40B4-BE49-F238E27FC236}">
                    <a16:creationId xmlns:a16="http://schemas.microsoft.com/office/drawing/2014/main" id="{3EDEB180-0650-4AC4-A8EF-ECD1DE5BB8E9}"/>
                  </a:ext>
                </a:extLst>
              </p:cNvPr>
              <p:cNvSpPr/>
              <p:nvPr/>
            </p:nvSpPr>
            <p:spPr>
              <a:xfrm>
                <a:off x="3260499" y="2927448"/>
                <a:ext cx="1467118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050" kern="1200" dirty="0">
                    <a:solidFill>
                      <a:schemeClr val="tx1"/>
                    </a:solidFill>
                  </a:rPr>
                  <a:t>DTO. RESOLUCIÓN I </a:t>
                </a:r>
                <a:endParaRPr lang="es-ES" sz="1050" strike="sngStrike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orma libre: forma 28">
                <a:extLst>
                  <a:ext uri="{FF2B5EF4-FFF2-40B4-BE49-F238E27FC236}">
                    <a16:creationId xmlns:a16="http://schemas.microsoft.com/office/drawing/2014/main" id="{C0831124-4A72-4C25-A547-22253698B553}"/>
                  </a:ext>
                </a:extLst>
              </p:cNvPr>
              <p:cNvSpPr/>
              <p:nvPr/>
            </p:nvSpPr>
            <p:spPr>
              <a:xfrm>
                <a:off x="4843498" y="1606540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200" b="1" kern="1200" dirty="0">
                    <a:solidFill>
                      <a:schemeClr val="tx1"/>
                    </a:solidFill>
                  </a:rPr>
                  <a:t>DIRECCIÓN DE ADMINISTRACIÓN Y CONTROL</a:t>
                </a:r>
              </a:p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_tradnl" sz="1200" b="1" kern="1200" dirty="0">
                    <a:solidFill>
                      <a:schemeClr val="tx1"/>
                    </a:solidFill>
                  </a:rPr>
                  <a:t>Sara Ugarte Alonso-Vega</a:t>
                </a:r>
                <a:endParaRPr lang="es-ES" sz="1200" b="1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Forma libre: forma 29">
                <a:extLst>
                  <a:ext uri="{FF2B5EF4-FFF2-40B4-BE49-F238E27FC236}">
                    <a16:creationId xmlns:a16="http://schemas.microsoft.com/office/drawing/2014/main" id="{F3E74743-2C5D-400C-AB52-53F293FCE7E5}"/>
                  </a:ext>
                </a:extLst>
              </p:cNvPr>
              <p:cNvSpPr/>
              <p:nvPr/>
            </p:nvSpPr>
            <p:spPr>
              <a:xfrm>
                <a:off x="5511622" y="2927448"/>
                <a:ext cx="1537278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_tradnl" sz="1050" kern="1200">
                    <a:solidFill>
                      <a:schemeClr val="tx1"/>
                    </a:solidFill>
                  </a:rPr>
                  <a:t>DTO. TIC     </a:t>
                </a:r>
                <a:endParaRPr lang="es-ES_tradnl" sz="105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Forma libre: forma 30">
                <a:extLst>
                  <a:ext uri="{FF2B5EF4-FFF2-40B4-BE49-F238E27FC236}">
                    <a16:creationId xmlns:a16="http://schemas.microsoft.com/office/drawing/2014/main" id="{858EBA4B-D933-42B6-9A20-D87907A90E93}"/>
                  </a:ext>
                </a:extLst>
              </p:cNvPr>
              <p:cNvSpPr/>
              <p:nvPr/>
            </p:nvSpPr>
            <p:spPr>
              <a:xfrm>
                <a:off x="5511622" y="4248355"/>
                <a:ext cx="1537278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_tradnl" sz="1050" kern="1200">
                    <a:solidFill>
                      <a:schemeClr val="tx1"/>
                    </a:solidFill>
                  </a:rPr>
                  <a:t>DTO. ADM. Y ESTRATEGIA</a:t>
                </a:r>
                <a:endParaRPr lang="es-ES" sz="105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Forma libre: forma 31">
                <a:extLst>
                  <a:ext uri="{FF2B5EF4-FFF2-40B4-BE49-F238E27FC236}">
                    <a16:creationId xmlns:a16="http://schemas.microsoft.com/office/drawing/2014/main" id="{A323B269-5627-4597-BCFF-EF97BCF74821}"/>
                  </a:ext>
                </a:extLst>
              </p:cNvPr>
              <p:cNvSpPr/>
              <p:nvPr/>
            </p:nvSpPr>
            <p:spPr>
              <a:xfrm>
                <a:off x="5511622" y="5569262"/>
                <a:ext cx="1537278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_tradnl" sz="1050" kern="1200" dirty="0">
                    <a:solidFill>
                      <a:schemeClr val="tx1"/>
                    </a:solidFill>
                  </a:rPr>
                  <a:t>DTO. PROCED. Y CONTROL</a:t>
                </a:r>
                <a:endParaRPr lang="es-ES" sz="105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Forma libre: forma 32">
                <a:extLst>
                  <a:ext uri="{FF2B5EF4-FFF2-40B4-BE49-F238E27FC236}">
                    <a16:creationId xmlns:a16="http://schemas.microsoft.com/office/drawing/2014/main" id="{DC6C6D99-D7D4-4650-A6E6-92EF675DD275}"/>
                  </a:ext>
                </a:extLst>
              </p:cNvPr>
              <p:cNvSpPr/>
              <p:nvPr/>
            </p:nvSpPr>
            <p:spPr>
              <a:xfrm>
                <a:off x="7168359" y="1606540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200" b="1" kern="1200" dirty="0">
                    <a:solidFill>
                      <a:schemeClr val="tx1"/>
                    </a:solidFill>
                  </a:rPr>
                  <a:t>DIRECCIÓN JURÍDICA</a:t>
                </a: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_tradnl" sz="1200" b="1">
                    <a:solidFill>
                      <a:schemeClr val="tx1"/>
                    </a:solidFill>
                  </a:rPr>
                  <a:t>Mar Rodríguez Fernández de Castro</a:t>
                </a:r>
                <a:endParaRPr lang="es-E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Forma libre: forma 34">
                <a:extLst>
                  <a:ext uri="{FF2B5EF4-FFF2-40B4-BE49-F238E27FC236}">
                    <a16:creationId xmlns:a16="http://schemas.microsoft.com/office/drawing/2014/main" id="{EE538FC0-3AC2-42C3-8B7B-A97BBF9A0BDB}"/>
                  </a:ext>
                </a:extLst>
              </p:cNvPr>
              <p:cNvSpPr/>
              <p:nvPr/>
            </p:nvSpPr>
            <p:spPr>
              <a:xfrm>
                <a:off x="7762745" y="4248355"/>
                <a:ext cx="1611016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050" kern="1200" dirty="0">
                    <a:solidFill>
                      <a:schemeClr val="tx1"/>
                    </a:solidFill>
                  </a:rPr>
                  <a:t>DTO. REGULACIÓN</a:t>
                </a:r>
              </a:p>
            </p:txBody>
          </p:sp>
          <p:sp>
            <p:nvSpPr>
              <p:cNvPr id="36" name="Forma libre: forma 35">
                <a:extLst>
                  <a:ext uri="{FF2B5EF4-FFF2-40B4-BE49-F238E27FC236}">
                    <a16:creationId xmlns:a16="http://schemas.microsoft.com/office/drawing/2014/main" id="{2E62CFD8-D867-45D9-9D4E-DDCDD30F320B}"/>
                  </a:ext>
                </a:extLst>
              </p:cNvPr>
              <p:cNvSpPr/>
              <p:nvPr/>
            </p:nvSpPr>
            <p:spPr>
              <a:xfrm>
                <a:off x="7762744" y="2847294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200" b="1" kern="1200" dirty="0">
                    <a:solidFill>
                      <a:schemeClr val="tx1"/>
                    </a:solidFill>
                  </a:rPr>
                  <a:t>DIRECCIÓN JURÍDICA ADJUNTA</a:t>
                </a:r>
              </a:p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_tradnl" sz="1200" b="1">
                    <a:solidFill>
                      <a:schemeClr val="tx1"/>
                    </a:solidFill>
                  </a:rPr>
                  <a:t>Alberto Rodríguez Mora</a:t>
                </a:r>
              </a:p>
            </p:txBody>
          </p:sp>
          <p:sp>
            <p:nvSpPr>
              <p:cNvPr id="37" name="Forma libre: forma 36">
                <a:extLst>
                  <a:ext uri="{FF2B5EF4-FFF2-40B4-BE49-F238E27FC236}">
                    <a16:creationId xmlns:a16="http://schemas.microsoft.com/office/drawing/2014/main" id="{16F739B8-7FB5-439E-8B01-68B9080DF5ED}"/>
                  </a:ext>
                </a:extLst>
              </p:cNvPr>
              <p:cNvSpPr/>
              <p:nvPr/>
            </p:nvSpPr>
            <p:spPr>
              <a:xfrm>
                <a:off x="6103837" y="285634"/>
                <a:ext cx="186043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ES" sz="1050" kern="1200" dirty="0">
                    <a:solidFill>
                      <a:schemeClr val="tx1"/>
                    </a:solidFill>
                  </a:rPr>
                  <a:t>DTO. DE COMUNICACIÓN Y RELACIONES INSTITUCIONALES</a:t>
                </a:r>
              </a:p>
            </p:txBody>
          </p:sp>
        </p:grpSp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C2629A36-C3EC-4BE9-A601-E21C72B16B5E}"/>
                </a:ext>
              </a:extLst>
            </p:cNvPr>
            <p:cNvCxnSpPr>
              <a:cxnSpLocks/>
            </p:cNvCxnSpPr>
            <p:nvPr/>
          </p:nvCxnSpPr>
          <p:spPr>
            <a:xfrm>
              <a:off x="5716905" y="711200"/>
              <a:ext cx="381000" cy="0"/>
            </a:xfrm>
            <a:prstGeom prst="line">
              <a:avLst/>
            </a:prstGeom>
            <a:ln w="12700">
              <a:solidFill>
                <a:srgbClr val="929C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Forma libre: forma 1">
              <a:extLst>
                <a:ext uri="{FF2B5EF4-FFF2-40B4-BE49-F238E27FC236}">
                  <a16:creationId xmlns:a16="http://schemas.microsoft.com/office/drawing/2014/main" id="{7E1D7A1E-DA66-ECE0-2B41-65B49E6C7525}"/>
                </a:ext>
              </a:extLst>
            </p:cNvPr>
            <p:cNvSpPr/>
            <p:nvPr/>
          </p:nvSpPr>
          <p:spPr>
            <a:xfrm>
              <a:off x="3260498" y="4382579"/>
              <a:ext cx="1467118" cy="930216"/>
            </a:xfrm>
            <a:custGeom>
              <a:avLst/>
              <a:gdLst>
                <a:gd name="connsiteX0" fmla="*/ 0 w 1860432"/>
                <a:gd name="connsiteY0" fmla="*/ 155039 h 930216"/>
                <a:gd name="connsiteX1" fmla="*/ 155039 w 1860432"/>
                <a:gd name="connsiteY1" fmla="*/ 0 h 930216"/>
                <a:gd name="connsiteX2" fmla="*/ 1705393 w 1860432"/>
                <a:gd name="connsiteY2" fmla="*/ 0 h 930216"/>
                <a:gd name="connsiteX3" fmla="*/ 1860432 w 1860432"/>
                <a:gd name="connsiteY3" fmla="*/ 155039 h 930216"/>
                <a:gd name="connsiteX4" fmla="*/ 1860432 w 1860432"/>
                <a:gd name="connsiteY4" fmla="*/ 775177 h 930216"/>
                <a:gd name="connsiteX5" fmla="*/ 1705393 w 1860432"/>
                <a:gd name="connsiteY5" fmla="*/ 930216 h 930216"/>
                <a:gd name="connsiteX6" fmla="*/ 155039 w 1860432"/>
                <a:gd name="connsiteY6" fmla="*/ 930216 h 930216"/>
                <a:gd name="connsiteX7" fmla="*/ 0 w 1860432"/>
                <a:gd name="connsiteY7" fmla="*/ 775177 h 930216"/>
                <a:gd name="connsiteX8" fmla="*/ 0 w 1860432"/>
                <a:gd name="connsiteY8" fmla="*/ 155039 h 930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0432" h="930216">
                  <a:moveTo>
                    <a:pt x="0" y="155039"/>
                  </a:moveTo>
                  <a:cubicBezTo>
                    <a:pt x="0" y="69413"/>
                    <a:pt x="69413" y="0"/>
                    <a:pt x="155039" y="0"/>
                  </a:cubicBezTo>
                  <a:lnTo>
                    <a:pt x="1705393" y="0"/>
                  </a:lnTo>
                  <a:cubicBezTo>
                    <a:pt x="1791019" y="0"/>
                    <a:pt x="1860432" y="69413"/>
                    <a:pt x="1860432" y="155039"/>
                  </a:cubicBezTo>
                  <a:lnTo>
                    <a:pt x="1860432" y="775177"/>
                  </a:lnTo>
                  <a:cubicBezTo>
                    <a:pt x="1860432" y="860803"/>
                    <a:pt x="1791019" y="930216"/>
                    <a:pt x="1705393" y="930216"/>
                  </a:cubicBezTo>
                  <a:lnTo>
                    <a:pt x="155039" y="930216"/>
                  </a:lnTo>
                  <a:cubicBezTo>
                    <a:pt x="69413" y="930216"/>
                    <a:pt x="0" y="860803"/>
                    <a:pt x="0" y="775177"/>
                  </a:cubicBezTo>
                  <a:lnTo>
                    <a:pt x="0" y="15503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394" tIns="52394" rIns="52394" bIns="52394" numCol="1" spcCol="1270" anchor="ctr" anchorCtr="0">
              <a:noAutofit/>
            </a:bodyPr>
            <a:lstStyle/>
            <a:p>
              <a:pPr marL="0" lvl="0" indent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050" kern="1200" dirty="0">
                  <a:solidFill>
                    <a:schemeClr val="tx1"/>
                  </a:solidFill>
                </a:rPr>
                <a:t>DTO. RESOLUCIÓN II </a:t>
              </a:r>
              <a:endParaRPr lang="es-ES" sz="1050" strike="sngStrike" kern="1200" dirty="0">
                <a:solidFill>
                  <a:schemeClr val="tx1"/>
                </a:solidFill>
              </a:endParaRPr>
            </a:p>
          </p:txBody>
        </p:sp>
        <p:sp>
          <p:nvSpPr>
            <p:cNvPr id="5" name="Forma libre: forma 4">
              <a:extLst>
                <a:ext uri="{FF2B5EF4-FFF2-40B4-BE49-F238E27FC236}">
                  <a16:creationId xmlns:a16="http://schemas.microsoft.com/office/drawing/2014/main" id="{2CD0B97D-CBEB-E645-3475-988059F31B30}"/>
                </a:ext>
              </a:extLst>
            </p:cNvPr>
            <p:cNvSpPr/>
            <p:nvPr/>
          </p:nvSpPr>
          <p:spPr>
            <a:xfrm>
              <a:off x="2986535" y="2689157"/>
              <a:ext cx="279064" cy="217670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176706"/>
                  </a:lnTo>
                  <a:lnTo>
                    <a:pt x="279064" y="2176706"/>
                  </a:ln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s-ES"/>
            </a:p>
          </p:txBody>
        </p:sp>
        <p:grpSp>
          <p:nvGrpSpPr>
            <p:cNvPr id="93" name="Grupo 92">
              <a:extLst>
                <a:ext uri="{FF2B5EF4-FFF2-40B4-BE49-F238E27FC236}">
                  <a16:creationId xmlns:a16="http://schemas.microsoft.com/office/drawing/2014/main" id="{4B4BFC5F-365D-6D65-9A0D-B21A117934A4}"/>
                </a:ext>
              </a:extLst>
            </p:cNvPr>
            <p:cNvGrpSpPr/>
            <p:nvPr/>
          </p:nvGrpSpPr>
          <p:grpSpPr>
            <a:xfrm>
              <a:off x="1284640" y="1215846"/>
              <a:ext cx="6986419" cy="382617"/>
              <a:chOff x="1284640" y="1215846"/>
              <a:chExt cx="6986419" cy="382617"/>
            </a:xfrm>
          </p:grpSpPr>
          <p:cxnSp>
            <p:nvCxnSpPr>
              <p:cNvPr id="24" name="Conector: angular 23">
                <a:extLst>
                  <a:ext uri="{FF2B5EF4-FFF2-40B4-BE49-F238E27FC236}">
                    <a16:creationId xmlns:a16="http://schemas.microsoft.com/office/drawing/2014/main" id="{67C56832-D171-1067-DD44-E9AE090999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67690" y="1215846"/>
                <a:ext cx="3503369" cy="230215"/>
              </a:xfrm>
              <a:prstGeom prst="bentConnector3">
                <a:avLst>
                  <a:gd name="adj1" fmla="val 336"/>
                </a:avLst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ector: angular 61">
                <a:extLst>
                  <a:ext uri="{FF2B5EF4-FFF2-40B4-BE49-F238E27FC236}">
                    <a16:creationId xmlns:a16="http://schemas.microsoft.com/office/drawing/2014/main" id="{08735116-E400-6029-EA6D-85668FACF1B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1284640" y="1215847"/>
                <a:ext cx="3488130" cy="230215"/>
              </a:xfrm>
              <a:prstGeom prst="bentConnector3">
                <a:avLst>
                  <a:gd name="adj1" fmla="val -245"/>
                </a:avLst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Conector recto 83">
                <a:extLst>
                  <a:ext uri="{FF2B5EF4-FFF2-40B4-BE49-F238E27FC236}">
                    <a16:creationId xmlns:a16="http://schemas.microsoft.com/office/drawing/2014/main" id="{EBDCCB85-8C52-88C8-4729-9054E14E5425}"/>
                  </a:ext>
                </a:extLst>
              </p:cNvPr>
              <p:cNvCxnSpPr/>
              <p:nvPr/>
            </p:nvCxnSpPr>
            <p:spPr>
              <a:xfrm flipV="1">
                <a:off x="3636433" y="1446063"/>
                <a:ext cx="0" cy="152400"/>
              </a:xfrm>
              <a:prstGeom prst="line">
                <a:avLst/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Conector recto 84">
                <a:extLst>
                  <a:ext uri="{FF2B5EF4-FFF2-40B4-BE49-F238E27FC236}">
                    <a16:creationId xmlns:a16="http://schemas.microsoft.com/office/drawing/2014/main" id="{9A8845F1-BF23-5B4F-5EB2-662919C31B1E}"/>
                  </a:ext>
                </a:extLst>
              </p:cNvPr>
              <p:cNvCxnSpPr/>
              <p:nvPr/>
            </p:nvCxnSpPr>
            <p:spPr>
              <a:xfrm flipV="1">
                <a:off x="5930900" y="1446063"/>
                <a:ext cx="0" cy="152400"/>
              </a:xfrm>
              <a:prstGeom prst="line">
                <a:avLst/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Conector recto 85">
                <a:extLst>
                  <a:ext uri="{FF2B5EF4-FFF2-40B4-BE49-F238E27FC236}">
                    <a16:creationId xmlns:a16="http://schemas.microsoft.com/office/drawing/2014/main" id="{6FA2086F-B673-2374-5C27-64ECFDFEBCA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67884" y="1446061"/>
                <a:ext cx="0" cy="152402"/>
              </a:xfrm>
              <a:prstGeom prst="line">
                <a:avLst/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Conector recto 86">
                <a:extLst>
                  <a:ext uri="{FF2B5EF4-FFF2-40B4-BE49-F238E27FC236}">
                    <a16:creationId xmlns:a16="http://schemas.microsoft.com/office/drawing/2014/main" id="{EDEFB9C7-0442-85CA-9B16-C071FDC10B8E}"/>
                  </a:ext>
                </a:extLst>
              </p:cNvPr>
              <p:cNvCxnSpPr/>
              <p:nvPr/>
            </p:nvCxnSpPr>
            <p:spPr>
              <a:xfrm flipV="1">
                <a:off x="1286334" y="1446063"/>
                <a:ext cx="0" cy="152400"/>
              </a:xfrm>
              <a:prstGeom prst="line">
                <a:avLst/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35594227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BD679D2F2CC914090B78EE4CA4C2400" ma:contentTypeVersion="18" ma:contentTypeDescription="Crear nuevo documento." ma:contentTypeScope="" ma:versionID="520d048ae6f3095541be75462d8b81a2">
  <xsd:schema xmlns:xsd="http://www.w3.org/2001/XMLSchema" xmlns:xs="http://www.w3.org/2001/XMLSchema" xmlns:p="http://schemas.microsoft.com/office/2006/metadata/properties" xmlns:ns2="ae99eff7-43dc-4158-8c9d-4d7fa55d0d7a" xmlns:ns3="a7a897d1-2d00-4ca3-bc03-e02334444d82" targetNamespace="http://schemas.microsoft.com/office/2006/metadata/properties" ma:root="true" ma:fieldsID="5d40ba8174246fe1d72801ca9efcd98f" ns2:_="" ns3:_="">
    <xsd:import namespace="ae99eff7-43dc-4158-8c9d-4d7fa55d0d7a"/>
    <xsd:import namespace="a7a897d1-2d00-4ca3-bc03-e02334444d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99eff7-43dc-4158-8c9d-4d7fa55d0d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6bb8c6e5-ed8e-45db-bc50-f349305737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a897d1-2d00-4ca3-bc03-e02334444d8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237eefd-9dc7-436d-8f83-49b5ee88edc8}" ma:internalName="TaxCatchAll" ma:showField="CatchAllData" ma:web="a7a897d1-2d00-4ca3-bc03-e02334444d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99eff7-43dc-4158-8c9d-4d7fa55d0d7a">
      <Terms xmlns="http://schemas.microsoft.com/office/infopath/2007/PartnerControls"/>
    </lcf76f155ced4ddcb4097134ff3c332f>
    <TaxCatchAll xmlns="a7a897d1-2d00-4ca3-bc03-e02334444d82" xsi:nil="true"/>
  </documentManagement>
</p:properties>
</file>

<file path=customXml/itemProps1.xml><?xml version="1.0" encoding="utf-8"?>
<ds:datastoreItem xmlns:ds="http://schemas.openxmlformats.org/officeDocument/2006/customXml" ds:itemID="{60C12D60-13B1-4286-AEC1-23BAD56098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99eff7-43dc-4158-8c9d-4d7fa55d0d7a"/>
    <ds:schemaRef ds:uri="a7a897d1-2d00-4ca3-bc03-e02334444d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BD5FE6-9D86-4E0E-9E1E-1BDC64AD7A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6D58E1-5E35-44D6-BAF2-D6D47E08CFE4}">
  <ds:schemaRefs>
    <ds:schemaRef ds:uri="http://schemas.microsoft.com/office/2006/metadata/properties"/>
    <ds:schemaRef ds:uri="http://schemas.microsoft.com/office/infopath/2007/PartnerControls"/>
    <ds:schemaRef ds:uri="ae99eff7-43dc-4158-8c9d-4d7fa55d0d7a"/>
    <ds:schemaRef ds:uri="a7a897d1-2d00-4ca3-bc03-e02334444d82"/>
  </ds:schemaRefs>
</ds:datastoreItem>
</file>

<file path=docMetadata/LabelInfo.xml><?xml version="1.0" encoding="utf-8"?>
<clbl:labelList xmlns:clbl="http://schemas.microsoft.com/office/2020/mipLabelMetadata">
  <clbl:label id="{1be477c9-35d9-45c7-8187-94c948104bee}" enabled="1" method="Privileged" siteId="{5f21f313-291c-4f9b-b3ef-1a73baa1061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Panorámica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Sara Ugarte</dc:creator>
  <cp:lastModifiedBy>FROB</cp:lastModifiedBy>
  <cp:revision>109</cp:revision>
  <dcterms:created xsi:type="dcterms:W3CDTF">2020-02-24T13:18:56Z</dcterms:created>
  <dcterms:modified xsi:type="dcterms:W3CDTF">2026-03-06T12:00:16Z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0x0101005BD679D2F2CC914090B78EE4CA4C2400</vt:lpwstr>
  </property>
  <property fmtid="{D5CDD505-2E9C-101B-9397-08002B2CF9AE}" pid="3" name="Order">
    <vt:r8>106200</vt:r8>
  </property>
  <property fmtid="{D5CDD505-2E9C-101B-9397-08002B2CF9AE}" pid="4" name="MediaServiceImageTags">
    <vt:lpwstr/>
  </property>
  <property fmtid="{D5CDD505-2E9C-101B-9397-08002B2CF9AE}" pid="5" name="ClassificationContentMarkingHeaderLocations">
    <vt:lpwstr>1_Tema de Office:8</vt:lpwstr>
  </property>
  <property fmtid="{D5CDD505-2E9C-101B-9397-08002B2CF9AE}" pid="6" name="ClassificationContentMarkingHeaderText">
    <vt:lpwstr>PÚBLICA</vt:lpwstr>
  </property>
</Properties>
</file>